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77" y="-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08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03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6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70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44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0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01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3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80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051F3A77-C32F-41BA-A6E2-6A3F74710D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2" r="1" b="1"/>
          <a:stretch/>
        </p:blipFill>
        <p:spPr>
          <a:xfrm>
            <a:off x="5120821" y="-180965"/>
            <a:ext cx="7094361" cy="68579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c 9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885405-E789-454E-8326-CF27EB3E4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91021"/>
            <a:ext cx="5272088" cy="2798604"/>
          </a:xfrm>
        </p:spPr>
        <p:txBody>
          <a:bodyPr>
            <a:normAutofit/>
          </a:bodyPr>
          <a:lstStyle/>
          <a:p>
            <a:r>
              <a:rPr lang="pl-PL" sz="4700" dirty="0">
                <a:solidFill>
                  <a:srgbClr val="FFFFFF"/>
                </a:solidFill>
              </a:rPr>
              <a:t>Temat: </a:t>
            </a:r>
            <a:br>
              <a:rPr lang="pl-PL" sz="4700" dirty="0">
                <a:solidFill>
                  <a:srgbClr val="FFFFFF"/>
                </a:solidFill>
              </a:rPr>
            </a:br>
            <a:br>
              <a:rPr lang="pl-PL" sz="4700" dirty="0">
                <a:solidFill>
                  <a:srgbClr val="FFFFFF"/>
                </a:solidFill>
              </a:rPr>
            </a:br>
            <a:r>
              <a:rPr lang="pl-PL" sz="4700" dirty="0">
                <a:solidFill>
                  <a:srgbClr val="FFFFFF"/>
                </a:solidFill>
              </a:rPr>
              <a:t>Dzielenie ułamków dziesiętnych</a:t>
            </a:r>
          </a:p>
        </p:txBody>
      </p:sp>
      <p:sp>
        <p:nvSpPr>
          <p:cNvPr id="20" name="Oval 11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2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D1CB34B-8286-4A21-861A-ECA4610A1948}"/>
              </a:ext>
            </a:extLst>
          </p:cNvPr>
          <p:cNvSpPr/>
          <p:nvPr/>
        </p:nvSpPr>
        <p:spPr>
          <a:xfrm>
            <a:off x="1021224" y="1193592"/>
            <a:ext cx="4168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/>
              <a:t>24,12: 0,4 = 241,2 : 4</a:t>
            </a:r>
          </a:p>
        </p:txBody>
      </p:sp>
      <p:sp>
        <p:nvSpPr>
          <p:cNvPr id="5" name="Strzałka: zakrzywiona w dół 4">
            <a:extLst>
              <a:ext uri="{FF2B5EF4-FFF2-40B4-BE49-F238E27FC236}">
                <a16:creationId xmlns:a16="http://schemas.microsoft.com/office/drawing/2014/main" id="{37286A81-E9ED-4064-8B86-9444F47941D1}"/>
              </a:ext>
            </a:extLst>
          </p:cNvPr>
          <p:cNvSpPr/>
          <p:nvPr/>
        </p:nvSpPr>
        <p:spPr>
          <a:xfrm flipV="1">
            <a:off x="1571348" y="1778366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: zakrzywiona w dół 5">
            <a:extLst>
              <a:ext uri="{FF2B5EF4-FFF2-40B4-BE49-F238E27FC236}">
                <a16:creationId xmlns:a16="http://schemas.microsoft.com/office/drawing/2014/main" id="{47633B81-9FF1-4926-A413-E7A9492B6988}"/>
              </a:ext>
            </a:extLst>
          </p:cNvPr>
          <p:cNvSpPr/>
          <p:nvPr/>
        </p:nvSpPr>
        <p:spPr>
          <a:xfrm flipV="1">
            <a:off x="2638712" y="1754628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00C8CC7-C297-408F-93E7-DCEE8E41EBA4}"/>
              </a:ext>
            </a:extLst>
          </p:cNvPr>
          <p:cNvSpPr/>
          <p:nvPr/>
        </p:nvSpPr>
        <p:spPr>
          <a:xfrm>
            <a:off x="6667130" y="1124180"/>
            <a:ext cx="2577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000" dirty="0"/>
          </a:p>
          <a:p>
            <a:r>
              <a:rPr lang="pl-PL" sz="4000" dirty="0"/>
              <a:t>24</a:t>
            </a:r>
            <a:r>
              <a:rPr lang="pl-PL" sz="4000" dirty="0">
                <a:solidFill>
                  <a:srgbClr val="FF0000"/>
                </a:solidFill>
              </a:rPr>
              <a:t>1</a:t>
            </a:r>
            <a:r>
              <a:rPr lang="pl-PL" sz="4000" dirty="0"/>
              <a:t>,</a:t>
            </a:r>
            <a:r>
              <a:rPr lang="pl-PL" sz="4000" dirty="0">
                <a:solidFill>
                  <a:srgbClr val="00B0F0"/>
                </a:solidFill>
              </a:rPr>
              <a:t>2 </a:t>
            </a:r>
            <a:r>
              <a:rPr lang="pl-PL" sz="4000" dirty="0"/>
              <a:t>: 4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F18662F-D48B-40CA-9E0B-CC1B30515446}"/>
              </a:ext>
            </a:extLst>
          </p:cNvPr>
          <p:cNvCxnSpPr>
            <a:cxnSpLocks/>
          </p:cNvCxnSpPr>
          <p:nvPr/>
        </p:nvCxnSpPr>
        <p:spPr>
          <a:xfrm>
            <a:off x="6667130" y="1782350"/>
            <a:ext cx="1624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55E601-091E-477B-91D7-BA79A43C88ED}"/>
              </a:ext>
            </a:extLst>
          </p:cNvPr>
          <p:cNvSpPr txBox="1"/>
          <p:nvPr/>
        </p:nvSpPr>
        <p:spPr>
          <a:xfrm>
            <a:off x="7039992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6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954C5E-94A1-43E9-A369-49686D4D64B5}"/>
              </a:ext>
            </a:extLst>
          </p:cNvPr>
          <p:cNvSpPr txBox="1"/>
          <p:nvPr/>
        </p:nvSpPr>
        <p:spPr>
          <a:xfrm>
            <a:off x="6681552" y="2253507"/>
            <a:ext cx="926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24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9F5C9BA-5511-416D-A651-01E72D621ABE}"/>
              </a:ext>
            </a:extLst>
          </p:cNvPr>
          <p:cNvSpPr txBox="1"/>
          <p:nvPr/>
        </p:nvSpPr>
        <p:spPr>
          <a:xfrm>
            <a:off x="7286678" y="2711504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EB67108-B6A3-49DA-84AB-F089E745F2DE}"/>
              </a:ext>
            </a:extLst>
          </p:cNvPr>
          <p:cNvSpPr txBox="1"/>
          <p:nvPr/>
        </p:nvSpPr>
        <p:spPr>
          <a:xfrm>
            <a:off x="7323571" y="123651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0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8BA8595-4CAB-4118-8150-A43621BCFBFA}"/>
              </a:ext>
            </a:extLst>
          </p:cNvPr>
          <p:cNvSpPr txBox="1"/>
          <p:nvPr/>
        </p:nvSpPr>
        <p:spPr>
          <a:xfrm>
            <a:off x="7607148" y="2749979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B0F0"/>
                </a:solidFill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/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14" y="920112"/>
                <a:ext cx="635110" cy="369332"/>
              </a:xfrm>
              <a:prstGeom prst="rect">
                <a:avLst/>
              </a:prstGeom>
              <a:blipFill>
                <a:blip r:embed="rId2"/>
                <a:stretch>
                  <a:fillRect t="-8197" r="-6667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/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 </a:t>
                </a:r>
              </a:p>
            </p:txBody>
          </p:sp>
        </mc:Choice>
        <mc:Fallback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757" y="928966"/>
                <a:ext cx="635110" cy="369332"/>
              </a:xfrm>
              <a:prstGeom prst="rect">
                <a:avLst/>
              </a:prstGeom>
              <a:blipFill>
                <a:blip r:embed="rId3"/>
                <a:stretch>
                  <a:fillRect t="-6557" r="-6731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9B223EB-5B39-450B-9769-8A6F5E225C2E}"/>
              </a:ext>
            </a:extLst>
          </p:cNvPr>
          <p:cNvSpPr txBox="1"/>
          <p:nvPr/>
        </p:nvSpPr>
        <p:spPr>
          <a:xfrm>
            <a:off x="7323571" y="3213774"/>
            <a:ext cx="787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12</a:t>
            </a:r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AA8D7474-B340-470C-ABBC-C8C2A6C6C37F}"/>
              </a:ext>
            </a:extLst>
          </p:cNvPr>
          <p:cNvCxnSpPr>
            <a:cxnSpLocks/>
          </p:cNvCxnSpPr>
          <p:nvPr/>
        </p:nvCxnSpPr>
        <p:spPr>
          <a:xfrm>
            <a:off x="7231511" y="3757324"/>
            <a:ext cx="775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130F112-2865-4F19-81F3-BA5480BE3C6C}"/>
              </a:ext>
            </a:extLst>
          </p:cNvPr>
          <p:cNvCxnSpPr>
            <a:cxnSpLocks/>
          </p:cNvCxnSpPr>
          <p:nvPr/>
        </p:nvCxnSpPr>
        <p:spPr>
          <a:xfrm>
            <a:off x="6644935" y="2820325"/>
            <a:ext cx="134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54FF1F-9984-494D-B383-05B63B586E94}"/>
              </a:ext>
            </a:extLst>
          </p:cNvPr>
          <p:cNvSpPr txBox="1"/>
          <p:nvPr/>
        </p:nvSpPr>
        <p:spPr>
          <a:xfrm>
            <a:off x="7607149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,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FDF001CF-D259-45AB-9AC4-56ED5F405F0A}"/>
              </a:ext>
            </a:extLst>
          </p:cNvPr>
          <p:cNvSpPr txBox="1"/>
          <p:nvPr/>
        </p:nvSpPr>
        <p:spPr>
          <a:xfrm>
            <a:off x="7711174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3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86BB8E80-E35C-40F9-A827-2A71B6189A9F}"/>
              </a:ext>
            </a:extLst>
          </p:cNvPr>
          <p:cNvSpPr txBox="1"/>
          <p:nvPr/>
        </p:nvSpPr>
        <p:spPr>
          <a:xfrm>
            <a:off x="6420385" y="225350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92F0124-4CEF-4879-953A-CF5A8B619884}"/>
              </a:ext>
            </a:extLst>
          </p:cNvPr>
          <p:cNvSpPr txBox="1"/>
          <p:nvPr/>
        </p:nvSpPr>
        <p:spPr>
          <a:xfrm>
            <a:off x="7610950" y="3715926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0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81F47FD-C4E6-4338-82FF-E07A5BAD5175}"/>
              </a:ext>
            </a:extLst>
          </p:cNvPr>
          <p:cNvSpPr txBox="1"/>
          <p:nvPr/>
        </p:nvSpPr>
        <p:spPr>
          <a:xfrm>
            <a:off x="7104838" y="320093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740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6" grpId="0"/>
      <p:bldP spid="17" grpId="0"/>
      <p:bldP spid="18" grpId="0"/>
      <p:bldP spid="22" grpId="0"/>
      <p:bldP spid="30" grpId="0"/>
      <p:bldP spid="31" grpId="0"/>
      <p:bldP spid="32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D1CB34B-8286-4A21-861A-ECA4610A1948}"/>
              </a:ext>
            </a:extLst>
          </p:cNvPr>
          <p:cNvSpPr/>
          <p:nvPr/>
        </p:nvSpPr>
        <p:spPr>
          <a:xfrm>
            <a:off x="1021224" y="1193592"/>
            <a:ext cx="5123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/>
              <a:t>25,512: 0,12 = 2551,2 : 12</a:t>
            </a:r>
          </a:p>
        </p:txBody>
      </p:sp>
      <p:sp>
        <p:nvSpPr>
          <p:cNvPr id="5" name="Strzałka: zakrzywiona w dół 4">
            <a:extLst>
              <a:ext uri="{FF2B5EF4-FFF2-40B4-BE49-F238E27FC236}">
                <a16:creationId xmlns:a16="http://schemas.microsoft.com/office/drawing/2014/main" id="{37286A81-E9ED-4064-8B86-9444F47941D1}"/>
              </a:ext>
            </a:extLst>
          </p:cNvPr>
          <p:cNvSpPr/>
          <p:nvPr/>
        </p:nvSpPr>
        <p:spPr>
          <a:xfrm flipV="1">
            <a:off x="1647976" y="1702778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: zakrzywiona w dół 5">
            <a:extLst>
              <a:ext uri="{FF2B5EF4-FFF2-40B4-BE49-F238E27FC236}">
                <a16:creationId xmlns:a16="http://schemas.microsoft.com/office/drawing/2014/main" id="{47633B81-9FF1-4926-A413-E7A9492B6988}"/>
              </a:ext>
            </a:extLst>
          </p:cNvPr>
          <p:cNvSpPr/>
          <p:nvPr/>
        </p:nvSpPr>
        <p:spPr>
          <a:xfrm flipV="1">
            <a:off x="2893255" y="1728272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00C8CC7-C297-408F-93E7-DCEE8E41EBA4}"/>
              </a:ext>
            </a:extLst>
          </p:cNvPr>
          <p:cNvSpPr/>
          <p:nvPr/>
        </p:nvSpPr>
        <p:spPr>
          <a:xfrm>
            <a:off x="6667130" y="1124180"/>
            <a:ext cx="32879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000" dirty="0"/>
          </a:p>
          <a:p>
            <a:r>
              <a:rPr lang="pl-PL" sz="4000" dirty="0"/>
              <a:t>25</a:t>
            </a:r>
            <a:r>
              <a:rPr lang="pl-PL" sz="4000" dirty="0">
                <a:solidFill>
                  <a:srgbClr val="FF0000"/>
                </a:solidFill>
              </a:rPr>
              <a:t>5</a:t>
            </a:r>
            <a:r>
              <a:rPr lang="pl-PL" sz="4000" dirty="0">
                <a:solidFill>
                  <a:srgbClr val="00B0F0"/>
                </a:solidFill>
              </a:rPr>
              <a:t>1,</a:t>
            </a:r>
            <a:r>
              <a:rPr lang="pl-PL" sz="4000" dirty="0">
                <a:solidFill>
                  <a:srgbClr val="00B050"/>
                </a:solidFill>
              </a:rPr>
              <a:t>2</a:t>
            </a:r>
            <a:r>
              <a:rPr lang="pl-PL" sz="4000" dirty="0">
                <a:solidFill>
                  <a:srgbClr val="00B0F0"/>
                </a:solidFill>
              </a:rPr>
              <a:t> </a:t>
            </a:r>
            <a:r>
              <a:rPr lang="pl-PL" sz="4000" dirty="0"/>
              <a:t>: 12 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F18662F-D48B-40CA-9E0B-CC1B30515446}"/>
              </a:ext>
            </a:extLst>
          </p:cNvPr>
          <p:cNvCxnSpPr>
            <a:cxnSpLocks/>
          </p:cNvCxnSpPr>
          <p:nvPr/>
        </p:nvCxnSpPr>
        <p:spPr>
          <a:xfrm>
            <a:off x="6667130" y="1782350"/>
            <a:ext cx="1624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55E601-091E-477B-91D7-BA79A43C88ED}"/>
              </a:ext>
            </a:extLst>
          </p:cNvPr>
          <p:cNvSpPr txBox="1"/>
          <p:nvPr/>
        </p:nvSpPr>
        <p:spPr>
          <a:xfrm>
            <a:off x="6945108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954C5E-94A1-43E9-A369-49686D4D64B5}"/>
              </a:ext>
            </a:extLst>
          </p:cNvPr>
          <p:cNvSpPr txBox="1"/>
          <p:nvPr/>
        </p:nvSpPr>
        <p:spPr>
          <a:xfrm>
            <a:off x="6681552" y="2253507"/>
            <a:ext cx="926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24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9F5C9BA-5511-416D-A651-01E72D621ABE}"/>
              </a:ext>
            </a:extLst>
          </p:cNvPr>
          <p:cNvSpPr txBox="1"/>
          <p:nvPr/>
        </p:nvSpPr>
        <p:spPr>
          <a:xfrm>
            <a:off x="7286678" y="2711504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EB67108-B6A3-49DA-84AB-F089E745F2DE}"/>
              </a:ext>
            </a:extLst>
          </p:cNvPr>
          <p:cNvSpPr txBox="1"/>
          <p:nvPr/>
        </p:nvSpPr>
        <p:spPr>
          <a:xfrm>
            <a:off x="7268761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1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8BA8595-4CAB-4118-8150-A43621BCFBFA}"/>
              </a:ext>
            </a:extLst>
          </p:cNvPr>
          <p:cNvSpPr txBox="1"/>
          <p:nvPr/>
        </p:nvSpPr>
        <p:spPr>
          <a:xfrm>
            <a:off x="7677173" y="371148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B0F0"/>
                </a:solidFill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/>
              <p:nvPr/>
            </p:nvSpPr>
            <p:spPr>
              <a:xfrm>
                <a:off x="2544014" y="920112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100 </a:t>
                </a:r>
              </a:p>
            </p:txBody>
          </p:sp>
        </mc:Choice>
        <mc:Fallback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7726083C-C79B-445E-A001-B76D5BD52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14" y="920112"/>
                <a:ext cx="769763" cy="369332"/>
              </a:xfrm>
              <a:prstGeom prst="rect">
                <a:avLst/>
              </a:prstGeom>
              <a:blipFill>
                <a:blip r:embed="rId2"/>
                <a:stretch>
                  <a:fillRect t="-8197" r="-5512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/>
              <p:nvPr/>
            </p:nvSpPr>
            <p:spPr>
              <a:xfrm>
                <a:off x="1691757" y="928966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pl-PL" dirty="0">
                    <a:solidFill>
                      <a:srgbClr val="FF0000"/>
                    </a:solidFill>
                  </a:rPr>
                  <a:t> 100 </a:t>
                </a:r>
              </a:p>
            </p:txBody>
          </p:sp>
        </mc:Choice>
        <mc:Fallback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388F102C-6D78-424F-9B8E-9245F552D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757" y="928966"/>
                <a:ext cx="769763" cy="369332"/>
              </a:xfrm>
              <a:prstGeom prst="rect">
                <a:avLst/>
              </a:prstGeom>
              <a:blipFill>
                <a:blip r:embed="rId3"/>
                <a:stretch>
                  <a:fillRect t="-6557" r="-5556" b="-2623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ole tekstowe 20">
            <a:extLst>
              <a:ext uri="{FF2B5EF4-FFF2-40B4-BE49-F238E27FC236}">
                <a16:creationId xmlns:a16="http://schemas.microsoft.com/office/drawing/2014/main" id="{3D44AD42-EA30-4599-8EEB-597B6DAEE811}"/>
              </a:ext>
            </a:extLst>
          </p:cNvPr>
          <p:cNvSpPr txBox="1"/>
          <p:nvPr/>
        </p:nvSpPr>
        <p:spPr>
          <a:xfrm>
            <a:off x="7007906" y="3142195"/>
            <a:ext cx="798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12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9B223EB-5B39-450B-9769-8A6F5E225C2E}"/>
              </a:ext>
            </a:extLst>
          </p:cNvPr>
          <p:cNvSpPr txBox="1"/>
          <p:nvPr/>
        </p:nvSpPr>
        <p:spPr>
          <a:xfrm>
            <a:off x="7394735" y="4145782"/>
            <a:ext cx="982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24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A1FE0A42-A2C6-486F-B86D-2B96EE4A33B0}"/>
              </a:ext>
            </a:extLst>
          </p:cNvPr>
          <p:cNvCxnSpPr>
            <a:cxnSpLocks/>
          </p:cNvCxnSpPr>
          <p:nvPr/>
        </p:nvCxnSpPr>
        <p:spPr>
          <a:xfrm>
            <a:off x="7163678" y="3712146"/>
            <a:ext cx="1044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AA8D7474-B340-470C-ABBC-C8C2A6C6C37F}"/>
              </a:ext>
            </a:extLst>
          </p:cNvPr>
          <p:cNvCxnSpPr>
            <a:cxnSpLocks/>
          </p:cNvCxnSpPr>
          <p:nvPr/>
        </p:nvCxnSpPr>
        <p:spPr>
          <a:xfrm>
            <a:off x="7516612" y="4671724"/>
            <a:ext cx="775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130F112-2865-4F19-81F3-BA5480BE3C6C}"/>
              </a:ext>
            </a:extLst>
          </p:cNvPr>
          <p:cNvCxnSpPr>
            <a:cxnSpLocks/>
          </p:cNvCxnSpPr>
          <p:nvPr/>
        </p:nvCxnSpPr>
        <p:spPr>
          <a:xfrm>
            <a:off x="6644935" y="2820325"/>
            <a:ext cx="134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54FF1F-9984-494D-B383-05B63B586E94}"/>
              </a:ext>
            </a:extLst>
          </p:cNvPr>
          <p:cNvSpPr txBox="1"/>
          <p:nvPr/>
        </p:nvSpPr>
        <p:spPr>
          <a:xfrm>
            <a:off x="7854328" y="1234365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,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FDF001CF-D259-45AB-9AC4-56ED5F405F0A}"/>
              </a:ext>
            </a:extLst>
          </p:cNvPr>
          <p:cNvSpPr txBox="1"/>
          <p:nvPr/>
        </p:nvSpPr>
        <p:spPr>
          <a:xfrm>
            <a:off x="7533816" y="1223633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2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86BB8E80-E35C-40F9-A827-2A71B6189A9F}"/>
              </a:ext>
            </a:extLst>
          </p:cNvPr>
          <p:cNvSpPr txBox="1"/>
          <p:nvPr/>
        </p:nvSpPr>
        <p:spPr>
          <a:xfrm>
            <a:off x="6420385" y="225350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92F0124-4CEF-4879-953A-CF5A8B619884}"/>
              </a:ext>
            </a:extLst>
          </p:cNvPr>
          <p:cNvSpPr txBox="1"/>
          <p:nvPr/>
        </p:nvSpPr>
        <p:spPr>
          <a:xfrm>
            <a:off x="7716360" y="4600583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7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D6AE700B-FFA7-40B1-B762-97E6ED151A53}"/>
              </a:ext>
            </a:extLst>
          </p:cNvPr>
          <p:cNvSpPr txBox="1"/>
          <p:nvPr/>
        </p:nvSpPr>
        <p:spPr>
          <a:xfrm>
            <a:off x="6795871" y="3090630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81F47FD-C4E6-4338-82FF-E07A5BAD5175}"/>
              </a:ext>
            </a:extLst>
          </p:cNvPr>
          <p:cNvSpPr txBox="1"/>
          <p:nvPr/>
        </p:nvSpPr>
        <p:spPr>
          <a:xfrm>
            <a:off x="7130091" y="4123000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-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70C26CC-799B-42F8-8741-56B8D377FA98}"/>
              </a:ext>
            </a:extLst>
          </p:cNvPr>
          <p:cNvSpPr txBox="1"/>
          <p:nvPr/>
        </p:nvSpPr>
        <p:spPr>
          <a:xfrm>
            <a:off x="6984056" y="2705910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1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CDA62062-6D5E-4025-9C92-A60043EECF0C}"/>
              </a:ext>
            </a:extLst>
          </p:cNvPr>
          <p:cNvSpPr txBox="1"/>
          <p:nvPr/>
        </p:nvSpPr>
        <p:spPr>
          <a:xfrm>
            <a:off x="7348176" y="3692309"/>
            <a:ext cx="399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3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5097BCD3-7F5D-4227-B90A-A83ACC4AD19A}"/>
              </a:ext>
            </a:extLst>
          </p:cNvPr>
          <p:cNvSpPr txBox="1"/>
          <p:nvPr/>
        </p:nvSpPr>
        <p:spPr>
          <a:xfrm>
            <a:off x="7988794" y="4600582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7D091E35-4117-488F-BDD0-AA818D143EDB}"/>
              </a:ext>
            </a:extLst>
          </p:cNvPr>
          <p:cNvSpPr txBox="1"/>
          <p:nvPr/>
        </p:nvSpPr>
        <p:spPr>
          <a:xfrm>
            <a:off x="8013013" y="1253234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6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DF16F20A-B6B4-47FD-B9AE-2310EEF83F6D}"/>
              </a:ext>
            </a:extLst>
          </p:cNvPr>
          <p:cNvSpPr txBox="1"/>
          <p:nvPr/>
        </p:nvSpPr>
        <p:spPr>
          <a:xfrm>
            <a:off x="7716360" y="5017729"/>
            <a:ext cx="92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72</a:t>
            </a:r>
          </a:p>
        </p:txBody>
      </p: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id="{A170ADB5-53B2-452D-80D9-5BDC65D00555}"/>
              </a:ext>
            </a:extLst>
          </p:cNvPr>
          <p:cNvCxnSpPr>
            <a:cxnSpLocks/>
          </p:cNvCxnSpPr>
          <p:nvPr/>
        </p:nvCxnSpPr>
        <p:spPr>
          <a:xfrm>
            <a:off x="7516612" y="5582027"/>
            <a:ext cx="1044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E67A222-91B4-43A4-9703-A2A07465B171}"/>
              </a:ext>
            </a:extLst>
          </p:cNvPr>
          <p:cNvSpPr txBox="1"/>
          <p:nvPr/>
        </p:nvSpPr>
        <p:spPr>
          <a:xfrm>
            <a:off x="7988794" y="5566510"/>
            <a:ext cx="92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0</a:t>
            </a:r>
          </a:p>
        </p:txBody>
      </p:sp>
      <p:sp>
        <p:nvSpPr>
          <p:cNvPr id="40" name="Strzałka: zakrzywiona w dół 39">
            <a:extLst>
              <a:ext uri="{FF2B5EF4-FFF2-40B4-BE49-F238E27FC236}">
                <a16:creationId xmlns:a16="http://schemas.microsoft.com/office/drawing/2014/main" id="{EDD06AAA-BDFA-44C3-A870-D603AE07B105}"/>
              </a:ext>
            </a:extLst>
          </p:cNvPr>
          <p:cNvSpPr/>
          <p:nvPr/>
        </p:nvSpPr>
        <p:spPr>
          <a:xfrm flipV="1">
            <a:off x="1848055" y="1673367"/>
            <a:ext cx="363984" cy="1878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1" name="Strzałka: zakrzywiona w dół 40">
            <a:extLst>
              <a:ext uri="{FF2B5EF4-FFF2-40B4-BE49-F238E27FC236}">
                <a16:creationId xmlns:a16="http://schemas.microsoft.com/office/drawing/2014/main" id="{192272EB-9690-478C-B31A-AB83C94478CD}"/>
              </a:ext>
            </a:extLst>
          </p:cNvPr>
          <p:cNvSpPr/>
          <p:nvPr/>
        </p:nvSpPr>
        <p:spPr>
          <a:xfrm flipV="1">
            <a:off x="3186231" y="1714648"/>
            <a:ext cx="363984" cy="1036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6" grpId="0"/>
      <p:bldP spid="17" grpId="0"/>
      <p:bldP spid="18" grpId="0"/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26" grpId="0"/>
      <p:bldP spid="27" grpId="0"/>
      <p:bldP spid="29" grpId="0"/>
      <p:bldP spid="36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EBA34D8-42E7-495E-9A80-C779FDCEE30E}"/>
              </a:ext>
            </a:extLst>
          </p:cNvPr>
          <p:cNvSpPr txBox="1"/>
          <p:nvPr/>
        </p:nvSpPr>
        <p:spPr>
          <a:xfrm>
            <a:off x="604300" y="1017767"/>
            <a:ext cx="62656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Zad.dom</a:t>
            </a:r>
            <a:r>
              <a:rPr lang="pl-PL" dirty="0"/>
              <a:t>. </a:t>
            </a:r>
          </a:p>
          <a:p>
            <a:r>
              <a:rPr lang="pl-PL" dirty="0"/>
              <a:t>Przygotuj się na sprawdzian z ułamków dziesiętnych</a:t>
            </a:r>
          </a:p>
          <a:p>
            <a:pPr marL="342900" indent="-342900">
              <a:buAutoNum type="arabicPeriod"/>
            </a:pPr>
            <a:r>
              <a:rPr lang="pl-PL" dirty="0"/>
              <a:t>Który ułamek jest większy 23,45 czy 23,356</a:t>
            </a:r>
          </a:p>
          <a:p>
            <a:pPr marL="342900" indent="-342900">
              <a:buAutoNum type="arabicPeriod"/>
            </a:pPr>
            <a:r>
              <a:rPr lang="pl-PL" dirty="0"/>
              <a:t>Wykonaj działania</a:t>
            </a:r>
          </a:p>
          <a:p>
            <a:pPr marL="342900" indent="-342900">
              <a:buAutoNum type="alphaLcParenR"/>
            </a:pPr>
            <a:r>
              <a:rPr lang="pl-PL" dirty="0"/>
              <a:t>23,45 *100 =</a:t>
            </a:r>
          </a:p>
          <a:p>
            <a:pPr marL="342900" indent="-342900">
              <a:buAutoNum type="alphaLcParenR"/>
            </a:pPr>
            <a:r>
              <a:rPr lang="pl-PL" dirty="0"/>
              <a:t>236,34 : 100 =</a:t>
            </a:r>
          </a:p>
          <a:p>
            <a:pPr marL="342900" indent="-342900">
              <a:buAutoNum type="alphaLcParenR"/>
            </a:pPr>
            <a:r>
              <a:rPr lang="pl-PL" dirty="0"/>
              <a:t>234,65 + 43,6 =</a:t>
            </a:r>
          </a:p>
          <a:p>
            <a:pPr marL="342900" indent="-342900">
              <a:buAutoNum type="alphaLcParenR"/>
            </a:pPr>
            <a:r>
              <a:rPr lang="pl-PL" dirty="0"/>
              <a:t>234,65 – 34,9 =</a:t>
            </a:r>
          </a:p>
          <a:p>
            <a:pPr marL="342900" indent="-342900">
              <a:buAutoNum type="alphaLcParenR"/>
            </a:pPr>
            <a:r>
              <a:rPr lang="pl-PL" dirty="0"/>
              <a:t>12,5 * 0,6 =</a:t>
            </a:r>
          </a:p>
          <a:p>
            <a:pPr marL="342900" indent="-342900">
              <a:buAutoNum type="alphaLcParenR"/>
            </a:pPr>
            <a:r>
              <a:rPr lang="pl-PL" dirty="0"/>
              <a:t>124,4 : 0,4 =</a:t>
            </a:r>
          </a:p>
          <a:p>
            <a:r>
              <a:rPr lang="pl-PL" dirty="0"/>
              <a:t>3. Nazwij liczbę 2,453. </a:t>
            </a:r>
          </a:p>
        </p:txBody>
      </p:sp>
    </p:spTree>
    <p:extLst>
      <p:ext uri="{BB962C8B-B14F-4D97-AF65-F5344CB8AC3E}">
        <p14:creationId xmlns:p14="http://schemas.microsoft.com/office/powerpoint/2010/main" val="406922058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3920"/>
      </a:dk2>
      <a:lt2>
        <a:srgbClr val="E8E2E3"/>
      </a:lt2>
      <a:accent1>
        <a:srgbClr val="2CB4A7"/>
      </a:accent1>
      <a:accent2>
        <a:srgbClr val="20B66A"/>
      </a:accent2>
      <a:accent3>
        <a:srgbClr val="2DB837"/>
      </a:accent3>
      <a:accent4>
        <a:srgbClr val="53B620"/>
      </a:accent4>
      <a:accent5>
        <a:srgbClr val="8CAB2A"/>
      </a:accent5>
      <a:accent6>
        <a:srgbClr val="B99F21"/>
      </a:accent6>
      <a:hlink>
        <a:srgbClr val="658B2E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6432</TotalTime>
  <Words>115</Words>
  <Application>Microsoft Office PowerPoint</Application>
  <PresentationFormat>Panoramiczny</PresentationFormat>
  <Paragraphs>52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Calibri</vt:lpstr>
      <vt:lpstr>Cambria Math</vt:lpstr>
      <vt:lpstr>Tw Cen MT</vt:lpstr>
      <vt:lpstr>ShapesVTI</vt:lpstr>
      <vt:lpstr>Temat:   Dzielenie ułamków dziesiętnych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  Dzielenie ułamków dziesiętnych</dc:title>
  <dc:creator>Ewa Nowacka</dc:creator>
  <cp:lastModifiedBy>Ewa Nowacka</cp:lastModifiedBy>
  <cp:revision>15</cp:revision>
  <dcterms:created xsi:type="dcterms:W3CDTF">2020-04-29T19:54:00Z</dcterms:created>
  <dcterms:modified xsi:type="dcterms:W3CDTF">2020-05-04T07:06:10Z</dcterms:modified>
</cp:coreProperties>
</file>