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58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08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03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360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70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44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002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01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82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30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438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980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8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28" r:id="rId5"/>
    <p:sldLayoutId id="2147483733" r:id="rId6"/>
    <p:sldLayoutId id="2147483729" r:id="rId7"/>
    <p:sldLayoutId id="2147483730" r:id="rId8"/>
    <p:sldLayoutId id="2147483731" r:id="rId9"/>
    <p:sldLayoutId id="2147483732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051F3A77-C32F-41BA-A6E2-6A3F74710D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32" r="1" b="1"/>
          <a:stretch/>
        </p:blipFill>
        <p:spPr>
          <a:xfrm>
            <a:off x="5120821" y="-180965"/>
            <a:ext cx="7094361" cy="68579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rc 9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F885405-E789-454E-8326-CF27EB3E4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91021"/>
            <a:ext cx="5272088" cy="2798604"/>
          </a:xfrm>
        </p:spPr>
        <p:txBody>
          <a:bodyPr>
            <a:normAutofit/>
          </a:bodyPr>
          <a:lstStyle/>
          <a:p>
            <a:r>
              <a:rPr lang="pl-PL" sz="4700" dirty="0">
                <a:solidFill>
                  <a:srgbClr val="FFFFFF"/>
                </a:solidFill>
              </a:rPr>
              <a:t>Temat: </a:t>
            </a:r>
            <a:br>
              <a:rPr lang="pl-PL" sz="4700" dirty="0">
                <a:solidFill>
                  <a:srgbClr val="FFFFFF"/>
                </a:solidFill>
              </a:rPr>
            </a:br>
            <a:br>
              <a:rPr lang="pl-PL" sz="4700" dirty="0">
                <a:solidFill>
                  <a:srgbClr val="FFFFFF"/>
                </a:solidFill>
              </a:rPr>
            </a:br>
            <a:r>
              <a:rPr lang="pl-PL" sz="4700" dirty="0">
                <a:solidFill>
                  <a:srgbClr val="FFFFFF"/>
                </a:solidFill>
              </a:rPr>
              <a:t>Dzielenie ułamków dziesiętnych</a:t>
            </a:r>
          </a:p>
        </p:txBody>
      </p:sp>
      <p:sp>
        <p:nvSpPr>
          <p:cNvPr id="20" name="Oval 11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28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e tekstowe 4">
                <a:extLst>
                  <a:ext uri="{FF2B5EF4-FFF2-40B4-BE49-F238E27FC236}">
                    <a16:creationId xmlns:a16="http://schemas.microsoft.com/office/drawing/2014/main" id="{67E787B8-1277-4748-8B9C-D3867B719F7C}"/>
                  </a:ext>
                </a:extLst>
              </p:cNvPr>
              <p:cNvSpPr txBox="1"/>
              <p:nvPr/>
            </p:nvSpPr>
            <p:spPr>
              <a:xfrm>
                <a:off x="3210308" y="1560911"/>
                <a:ext cx="6404208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sz="4400" dirty="0"/>
                  <a:t>Powtórzmy</a:t>
                </a:r>
              </a:p>
              <a:p>
                <a:endParaRPr lang="pl-PL" sz="4400" dirty="0"/>
              </a:p>
              <a:p>
                <a:r>
                  <a:rPr lang="pl-PL" sz="4400" dirty="0"/>
                  <a:t>21,34 </a:t>
                </a:r>
                <a14:m>
                  <m:oMath xmlns:m="http://schemas.openxmlformats.org/officeDocument/2006/math">
                    <m:r>
                      <a:rPr lang="pl-PL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pl-PL" sz="4400" dirty="0"/>
                  <a:t> 10 = 213,4</a:t>
                </a:r>
              </a:p>
              <a:p>
                <a:r>
                  <a:rPr lang="pl-PL" sz="4400" dirty="0"/>
                  <a:t>36,258 </a:t>
                </a:r>
                <a14:m>
                  <m:oMath xmlns:m="http://schemas.openxmlformats.org/officeDocument/2006/math">
                    <m:r>
                      <a:rPr lang="pl-PL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pl-PL" sz="4400" dirty="0"/>
                  <a:t> 100 = 3625,8</a:t>
                </a:r>
              </a:p>
              <a:p>
                <a:r>
                  <a:rPr lang="pl-PL" sz="4400" dirty="0"/>
                  <a:t>0,263 </a:t>
                </a:r>
                <a14:m>
                  <m:oMath xmlns:m="http://schemas.openxmlformats.org/officeDocument/2006/math">
                    <m:r>
                      <a:rPr lang="pl-PL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pl-PL" sz="4400" dirty="0"/>
                  <a:t> 1000 = 265</a:t>
                </a:r>
              </a:p>
            </p:txBody>
          </p:sp>
        </mc:Choice>
        <mc:Fallback>
          <p:sp>
            <p:nvSpPr>
              <p:cNvPr id="5" name="pole tekstowe 4">
                <a:extLst>
                  <a:ext uri="{FF2B5EF4-FFF2-40B4-BE49-F238E27FC236}">
                    <a16:creationId xmlns:a16="http://schemas.microsoft.com/office/drawing/2014/main" id="{67E787B8-1277-4748-8B9C-D3867B719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308" y="1560911"/>
                <a:ext cx="6404208" cy="3477875"/>
              </a:xfrm>
              <a:prstGeom prst="rect">
                <a:avLst/>
              </a:prstGeom>
              <a:blipFill>
                <a:blip r:embed="rId2"/>
                <a:stretch>
                  <a:fillRect l="-3905" t="-3503" b="-735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0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B3962AB3-1878-48B2-98B4-D6948A0826AD}"/>
              </a:ext>
            </a:extLst>
          </p:cNvPr>
          <p:cNvSpPr txBox="1"/>
          <p:nvPr/>
        </p:nvSpPr>
        <p:spPr>
          <a:xfrm>
            <a:off x="556591" y="990438"/>
            <a:ext cx="37609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/>
              <a:t>21,69: 0,3 =</a:t>
            </a:r>
          </a:p>
          <a:p>
            <a:r>
              <a:rPr lang="pl-PL" sz="4400" dirty="0"/>
              <a:t>20,22 : 4,2 =</a:t>
            </a:r>
          </a:p>
          <a:p>
            <a:r>
              <a:rPr lang="pl-PL" sz="4400" dirty="0"/>
              <a:t>0,25 : 0,5 = </a:t>
            </a:r>
          </a:p>
          <a:p>
            <a:r>
              <a:rPr lang="pl-PL" sz="4400" dirty="0"/>
              <a:t>3,456: 0,23 =</a:t>
            </a:r>
          </a:p>
          <a:p>
            <a:r>
              <a:rPr lang="pl-PL" sz="4400" dirty="0"/>
              <a:t>4,56 :1,12 =</a:t>
            </a:r>
          </a:p>
          <a:p>
            <a:r>
              <a:rPr lang="pl-PL" sz="4400" dirty="0"/>
              <a:t>23,4 : 0,005 =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8F76020-22B4-4BBC-BBD3-120EEE5E581C}"/>
              </a:ext>
            </a:extLst>
          </p:cNvPr>
          <p:cNvSpPr/>
          <p:nvPr/>
        </p:nvSpPr>
        <p:spPr>
          <a:xfrm>
            <a:off x="3776869" y="1004692"/>
            <a:ext cx="30135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>
                <a:solidFill>
                  <a:srgbClr val="FF0000"/>
                </a:solidFill>
              </a:rPr>
              <a:t>216,9: 3 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01001DDC-ED4B-439F-A28B-DFE003FDA45A}"/>
              </a:ext>
            </a:extLst>
          </p:cNvPr>
          <p:cNvSpPr/>
          <p:nvPr/>
        </p:nvSpPr>
        <p:spPr>
          <a:xfrm>
            <a:off x="3961074" y="1712578"/>
            <a:ext cx="30135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>
                <a:solidFill>
                  <a:srgbClr val="FF0000"/>
                </a:solidFill>
              </a:rPr>
              <a:t>202,2: 42 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DC5F0800-7A82-4593-80A3-7D42DAFF6A44}"/>
              </a:ext>
            </a:extLst>
          </p:cNvPr>
          <p:cNvSpPr/>
          <p:nvPr/>
        </p:nvSpPr>
        <p:spPr>
          <a:xfrm>
            <a:off x="3604590" y="2360044"/>
            <a:ext cx="30135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>
                <a:solidFill>
                  <a:srgbClr val="FF0000"/>
                </a:solidFill>
              </a:rPr>
              <a:t>2,5: 5 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37E84A4B-EC57-44FF-81C7-EC06A14BF2EF}"/>
              </a:ext>
            </a:extLst>
          </p:cNvPr>
          <p:cNvSpPr/>
          <p:nvPr/>
        </p:nvSpPr>
        <p:spPr>
          <a:xfrm>
            <a:off x="4047214" y="3044847"/>
            <a:ext cx="30135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>
                <a:solidFill>
                  <a:srgbClr val="FF0000"/>
                </a:solidFill>
              </a:rPr>
              <a:t>345,6: 23 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00ED9A8-BF00-4D92-B118-54E2831ADBC5}"/>
              </a:ext>
            </a:extLst>
          </p:cNvPr>
          <p:cNvSpPr/>
          <p:nvPr/>
        </p:nvSpPr>
        <p:spPr>
          <a:xfrm>
            <a:off x="3776869" y="3703172"/>
            <a:ext cx="30135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>
                <a:solidFill>
                  <a:srgbClr val="FF0000"/>
                </a:solidFill>
              </a:rPr>
              <a:t>456 : 112 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5E657D49-9A44-4FCB-BA00-469828F40A45}"/>
              </a:ext>
            </a:extLst>
          </p:cNvPr>
          <p:cNvSpPr/>
          <p:nvPr/>
        </p:nvSpPr>
        <p:spPr>
          <a:xfrm>
            <a:off x="4182386" y="4390240"/>
            <a:ext cx="30135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>
                <a:solidFill>
                  <a:srgbClr val="FF0000"/>
                </a:solidFill>
              </a:rPr>
              <a:t>23400 : 5 </a:t>
            </a:r>
          </a:p>
        </p:txBody>
      </p:sp>
      <p:sp>
        <p:nvSpPr>
          <p:cNvPr id="12" name="Strzałka: zakrzywiona w dół 11">
            <a:extLst>
              <a:ext uri="{FF2B5EF4-FFF2-40B4-BE49-F238E27FC236}">
                <a16:creationId xmlns:a16="http://schemas.microsoft.com/office/drawing/2014/main" id="{B94F3FDC-0406-4975-B916-34FAFC919CA5}"/>
              </a:ext>
            </a:extLst>
          </p:cNvPr>
          <p:cNvSpPr/>
          <p:nvPr/>
        </p:nvSpPr>
        <p:spPr>
          <a:xfrm flipV="1">
            <a:off x="2835606" y="1608879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Strzałka: zakrzywiona w dół 12">
            <a:extLst>
              <a:ext uri="{FF2B5EF4-FFF2-40B4-BE49-F238E27FC236}">
                <a16:creationId xmlns:a16="http://schemas.microsoft.com/office/drawing/2014/main" id="{1B045C15-E4D9-4546-B403-981CDB939442}"/>
              </a:ext>
            </a:extLst>
          </p:cNvPr>
          <p:cNvSpPr/>
          <p:nvPr/>
        </p:nvSpPr>
        <p:spPr>
          <a:xfrm flipV="1">
            <a:off x="2979974" y="2279169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4" name="Strzałka: zakrzywiona w dół 13">
            <a:extLst>
              <a:ext uri="{FF2B5EF4-FFF2-40B4-BE49-F238E27FC236}">
                <a16:creationId xmlns:a16="http://schemas.microsoft.com/office/drawing/2014/main" id="{2B4DD01F-978F-4300-B058-ADB026C116A5}"/>
              </a:ext>
            </a:extLst>
          </p:cNvPr>
          <p:cNvSpPr/>
          <p:nvPr/>
        </p:nvSpPr>
        <p:spPr>
          <a:xfrm flipV="1">
            <a:off x="2676142" y="2938306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5" name="Strzałka: zakrzywiona w dół 14">
            <a:extLst>
              <a:ext uri="{FF2B5EF4-FFF2-40B4-BE49-F238E27FC236}">
                <a16:creationId xmlns:a16="http://schemas.microsoft.com/office/drawing/2014/main" id="{14D1A097-946E-47C9-959E-C1CEF35A9C1A}"/>
              </a:ext>
            </a:extLst>
          </p:cNvPr>
          <p:cNvSpPr/>
          <p:nvPr/>
        </p:nvSpPr>
        <p:spPr>
          <a:xfrm flipV="1">
            <a:off x="2858134" y="3619749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6" name="Strzałka: zakrzywiona w dół 15">
            <a:extLst>
              <a:ext uri="{FF2B5EF4-FFF2-40B4-BE49-F238E27FC236}">
                <a16:creationId xmlns:a16="http://schemas.microsoft.com/office/drawing/2014/main" id="{92E1692A-4824-405A-8BBD-A5DE0326F440}"/>
              </a:ext>
            </a:extLst>
          </p:cNvPr>
          <p:cNvSpPr/>
          <p:nvPr/>
        </p:nvSpPr>
        <p:spPr>
          <a:xfrm flipV="1">
            <a:off x="3199590" y="3619749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7" name="Strzałka: zakrzywiona w dół 16">
            <a:extLst>
              <a:ext uri="{FF2B5EF4-FFF2-40B4-BE49-F238E27FC236}">
                <a16:creationId xmlns:a16="http://schemas.microsoft.com/office/drawing/2014/main" id="{419DEA9D-2BC2-4350-81EA-F2DDA5EFBECC}"/>
              </a:ext>
            </a:extLst>
          </p:cNvPr>
          <p:cNvSpPr/>
          <p:nvPr/>
        </p:nvSpPr>
        <p:spPr>
          <a:xfrm flipV="1">
            <a:off x="2853348" y="4290039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Strzałka: zakrzywiona w dół 17">
            <a:extLst>
              <a:ext uri="{FF2B5EF4-FFF2-40B4-BE49-F238E27FC236}">
                <a16:creationId xmlns:a16="http://schemas.microsoft.com/office/drawing/2014/main" id="{D3AFA99D-F9E3-4750-8667-84E1CB219663}"/>
              </a:ext>
            </a:extLst>
          </p:cNvPr>
          <p:cNvSpPr/>
          <p:nvPr/>
        </p:nvSpPr>
        <p:spPr>
          <a:xfrm flipV="1">
            <a:off x="2654523" y="4960329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9" name="Strzałka: zakrzywiona w dół 18">
            <a:extLst>
              <a:ext uri="{FF2B5EF4-FFF2-40B4-BE49-F238E27FC236}">
                <a16:creationId xmlns:a16="http://schemas.microsoft.com/office/drawing/2014/main" id="{F64D76A9-0120-4AF8-88CD-DC3441B4D338}"/>
              </a:ext>
            </a:extLst>
          </p:cNvPr>
          <p:cNvSpPr/>
          <p:nvPr/>
        </p:nvSpPr>
        <p:spPr>
          <a:xfrm flipV="1">
            <a:off x="2489364" y="4267733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0" name="Strzałka: zakrzywiona w dół 19">
            <a:extLst>
              <a:ext uri="{FF2B5EF4-FFF2-40B4-BE49-F238E27FC236}">
                <a16:creationId xmlns:a16="http://schemas.microsoft.com/office/drawing/2014/main" id="{9D110C14-8206-4673-9314-5A7D1538A613}"/>
              </a:ext>
            </a:extLst>
          </p:cNvPr>
          <p:cNvSpPr/>
          <p:nvPr/>
        </p:nvSpPr>
        <p:spPr>
          <a:xfrm flipV="1">
            <a:off x="2979974" y="4971482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1" name="Strzałka: zakrzywiona w dół 20">
            <a:extLst>
              <a:ext uri="{FF2B5EF4-FFF2-40B4-BE49-F238E27FC236}">
                <a16:creationId xmlns:a16="http://schemas.microsoft.com/office/drawing/2014/main" id="{1CA7516F-3A23-463B-9C16-C42414A4F1C9}"/>
              </a:ext>
            </a:extLst>
          </p:cNvPr>
          <p:cNvSpPr/>
          <p:nvPr/>
        </p:nvSpPr>
        <p:spPr>
          <a:xfrm flipV="1">
            <a:off x="3343958" y="4971481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9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DD1CB34B-8286-4A21-861A-ECA4610A1948}"/>
              </a:ext>
            </a:extLst>
          </p:cNvPr>
          <p:cNvSpPr/>
          <p:nvPr/>
        </p:nvSpPr>
        <p:spPr>
          <a:xfrm>
            <a:off x="1021224" y="1193592"/>
            <a:ext cx="4168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/>
              <a:t>21,69: 0,3 = 216,9 : 3</a:t>
            </a:r>
          </a:p>
        </p:txBody>
      </p:sp>
      <p:sp>
        <p:nvSpPr>
          <p:cNvPr id="5" name="Strzałka: zakrzywiona w dół 4">
            <a:extLst>
              <a:ext uri="{FF2B5EF4-FFF2-40B4-BE49-F238E27FC236}">
                <a16:creationId xmlns:a16="http://schemas.microsoft.com/office/drawing/2014/main" id="{37286A81-E9ED-4064-8B86-9444F47941D1}"/>
              </a:ext>
            </a:extLst>
          </p:cNvPr>
          <p:cNvSpPr/>
          <p:nvPr/>
        </p:nvSpPr>
        <p:spPr>
          <a:xfrm flipV="1">
            <a:off x="1571348" y="1778366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" name="Strzałka: zakrzywiona w dół 5">
            <a:extLst>
              <a:ext uri="{FF2B5EF4-FFF2-40B4-BE49-F238E27FC236}">
                <a16:creationId xmlns:a16="http://schemas.microsoft.com/office/drawing/2014/main" id="{47633B81-9FF1-4926-A413-E7A9492B6988}"/>
              </a:ext>
            </a:extLst>
          </p:cNvPr>
          <p:cNvSpPr/>
          <p:nvPr/>
        </p:nvSpPr>
        <p:spPr>
          <a:xfrm flipV="1">
            <a:off x="2638712" y="1754628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700C8CC7-C297-408F-93E7-DCEE8E41EBA4}"/>
              </a:ext>
            </a:extLst>
          </p:cNvPr>
          <p:cNvSpPr/>
          <p:nvPr/>
        </p:nvSpPr>
        <p:spPr>
          <a:xfrm>
            <a:off x="6667130" y="1124180"/>
            <a:ext cx="25778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4000" dirty="0"/>
          </a:p>
          <a:p>
            <a:r>
              <a:rPr lang="pl-PL" sz="4000" dirty="0"/>
              <a:t>21</a:t>
            </a:r>
            <a:r>
              <a:rPr lang="pl-PL" sz="4000" dirty="0">
                <a:solidFill>
                  <a:srgbClr val="FF0000"/>
                </a:solidFill>
              </a:rPr>
              <a:t>6</a:t>
            </a:r>
            <a:r>
              <a:rPr lang="pl-PL" sz="4000" dirty="0"/>
              <a:t>,</a:t>
            </a:r>
            <a:r>
              <a:rPr lang="pl-PL" sz="4000" dirty="0">
                <a:solidFill>
                  <a:srgbClr val="00B0F0"/>
                </a:solidFill>
              </a:rPr>
              <a:t>9</a:t>
            </a:r>
            <a:r>
              <a:rPr lang="pl-PL" sz="4000" dirty="0"/>
              <a:t>:3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1F18662F-D48B-40CA-9E0B-CC1B30515446}"/>
              </a:ext>
            </a:extLst>
          </p:cNvPr>
          <p:cNvCxnSpPr>
            <a:cxnSpLocks/>
          </p:cNvCxnSpPr>
          <p:nvPr/>
        </p:nvCxnSpPr>
        <p:spPr>
          <a:xfrm>
            <a:off x="6667130" y="1782350"/>
            <a:ext cx="16246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355E601-091E-477B-91D7-BA79A43C88ED}"/>
              </a:ext>
            </a:extLst>
          </p:cNvPr>
          <p:cNvSpPr txBox="1"/>
          <p:nvPr/>
        </p:nvSpPr>
        <p:spPr>
          <a:xfrm>
            <a:off x="7039992" y="1253234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7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A954C5E-94A1-43E9-A369-49686D4D64B5}"/>
              </a:ext>
            </a:extLst>
          </p:cNvPr>
          <p:cNvSpPr txBox="1"/>
          <p:nvPr/>
        </p:nvSpPr>
        <p:spPr>
          <a:xfrm>
            <a:off x="6681552" y="2253507"/>
            <a:ext cx="926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21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E9F5C9BA-5511-416D-A651-01E72D621ABE}"/>
              </a:ext>
            </a:extLst>
          </p:cNvPr>
          <p:cNvSpPr txBox="1"/>
          <p:nvPr/>
        </p:nvSpPr>
        <p:spPr>
          <a:xfrm>
            <a:off x="7286678" y="2711504"/>
            <a:ext cx="399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2EB67108-B6A3-49DA-84AB-F089E745F2DE}"/>
              </a:ext>
            </a:extLst>
          </p:cNvPr>
          <p:cNvSpPr txBox="1"/>
          <p:nvPr/>
        </p:nvSpPr>
        <p:spPr>
          <a:xfrm>
            <a:off x="7316865" y="1253234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2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98BA8595-4CAB-4118-8150-A43621BCFBFA}"/>
              </a:ext>
            </a:extLst>
          </p:cNvPr>
          <p:cNvSpPr txBox="1"/>
          <p:nvPr/>
        </p:nvSpPr>
        <p:spPr>
          <a:xfrm>
            <a:off x="7686172" y="3712146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solidFill>
                  <a:srgbClr val="00B0F0"/>
                </a:solidFill>
              </a:rPr>
              <a:t>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Prostokąt 18">
                <a:extLst>
                  <a:ext uri="{FF2B5EF4-FFF2-40B4-BE49-F238E27FC236}">
                    <a16:creationId xmlns:a16="http://schemas.microsoft.com/office/drawing/2014/main" id="{7726083C-C79B-445E-A001-B76D5BD521F3}"/>
                  </a:ext>
                </a:extLst>
              </p:cNvPr>
              <p:cNvSpPr/>
              <p:nvPr/>
            </p:nvSpPr>
            <p:spPr>
              <a:xfrm>
                <a:off x="2544014" y="920112"/>
                <a:ext cx="6351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pl-PL" dirty="0">
                    <a:solidFill>
                      <a:srgbClr val="FF0000"/>
                    </a:solidFill>
                  </a:rPr>
                  <a:t> 10 </a:t>
                </a:r>
              </a:p>
            </p:txBody>
          </p:sp>
        </mc:Choice>
        <mc:Fallback>
          <p:sp>
            <p:nvSpPr>
              <p:cNvPr id="19" name="Prostokąt 18">
                <a:extLst>
                  <a:ext uri="{FF2B5EF4-FFF2-40B4-BE49-F238E27FC236}">
                    <a16:creationId xmlns:a16="http://schemas.microsoft.com/office/drawing/2014/main" id="{7726083C-C79B-445E-A001-B76D5BD521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014" y="920112"/>
                <a:ext cx="635110" cy="369332"/>
              </a:xfrm>
              <a:prstGeom prst="rect">
                <a:avLst/>
              </a:prstGeom>
              <a:blipFill>
                <a:blip r:embed="rId2"/>
                <a:stretch>
                  <a:fillRect t="-8197" r="-6667" b="-2623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Prostokąt 19">
                <a:extLst>
                  <a:ext uri="{FF2B5EF4-FFF2-40B4-BE49-F238E27FC236}">
                    <a16:creationId xmlns:a16="http://schemas.microsoft.com/office/drawing/2014/main" id="{388F102C-6D78-424F-9B8E-9245F552DB4D}"/>
                  </a:ext>
                </a:extLst>
              </p:cNvPr>
              <p:cNvSpPr/>
              <p:nvPr/>
            </p:nvSpPr>
            <p:spPr>
              <a:xfrm>
                <a:off x="1691757" y="928966"/>
                <a:ext cx="6351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pl-PL" dirty="0">
                    <a:solidFill>
                      <a:srgbClr val="FF0000"/>
                    </a:solidFill>
                  </a:rPr>
                  <a:t> 10 </a:t>
                </a:r>
              </a:p>
            </p:txBody>
          </p:sp>
        </mc:Choice>
        <mc:Fallback>
          <p:sp>
            <p:nvSpPr>
              <p:cNvPr id="20" name="Prostokąt 19">
                <a:extLst>
                  <a:ext uri="{FF2B5EF4-FFF2-40B4-BE49-F238E27FC236}">
                    <a16:creationId xmlns:a16="http://schemas.microsoft.com/office/drawing/2014/main" id="{388F102C-6D78-424F-9B8E-9245F552DB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757" y="928966"/>
                <a:ext cx="635110" cy="369332"/>
              </a:xfrm>
              <a:prstGeom prst="rect">
                <a:avLst/>
              </a:prstGeom>
              <a:blipFill>
                <a:blip r:embed="rId3"/>
                <a:stretch>
                  <a:fillRect t="-6557" r="-6731" b="-2623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pole tekstowe 20">
            <a:extLst>
              <a:ext uri="{FF2B5EF4-FFF2-40B4-BE49-F238E27FC236}">
                <a16:creationId xmlns:a16="http://schemas.microsoft.com/office/drawing/2014/main" id="{3D44AD42-EA30-4599-8EEB-597B6DAEE811}"/>
              </a:ext>
            </a:extLst>
          </p:cNvPr>
          <p:cNvSpPr txBox="1"/>
          <p:nvPr/>
        </p:nvSpPr>
        <p:spPr>
          <a:xfrm>
            <a:off x="7286677" y="3142835"/>
            <a:ext cx="399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6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E9B223EB-5B39-450B-9769-8A6F5E225C2E}"/>
              </a:ext>
            </a:extLst>
          </p:cNvPr>
          <p:cNvSpPr txBox="1"/>
          <p:nvPr/>
        </p:nvSpPr>
        <p:spPr>
          <a:xfrm>
            <a:off x="7716360" y="4166727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9</a:t>
            </a:r>
          </a:p>
        </p:txBody>
      </p: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A1FE0A42-A2C6-486F-B86D-2B96EE4A33B0}"/>
              </a:ext>
            </a:extLst>
          </p:cNvPr>
          <p:cNvCxnSpPr>
            <a:cxnSpLocks/>
          </p:cNvCxnSpPr>
          <p:nvPr/>
        </p:nvCxnSpPr>
        <p:spPr>
          <a:xfrm>
            <a:off x="7163678" y="3712146"/>
            <a:ext cx="10449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>
            <a:extLst>
              <a:ext uri="{FF2B5EF4-FFF2-40B4-BE49-F238E27FC236}">
                <a16:creationId xmlns:a16="http://schemas.microsoft.com/office/drawing/2014/main" id="{AA8D7474-B340-470C-ABBC-C8C2A6C6C37F}"/>
              </a:ext>
            </a:extLst>
          </p:cNvPr>
          <p:cNvCxnSpPr>
            <a:cxnSpLocks/>
          </p:cNvCxnSpPr>
          <p:nvPr/>
        </p:nvCxnSpPr>
        <p:spPr>
          <a:xfrm>
            <a:off x="7516612" y="4671724"/>
            <a:ext cx="775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>
            <a:extLst>
              <a:ext uri="{FF2B5EF4-FFF2-40B4-BE49-F238E27FC236}">
                <a16:creationId xmlns:a16="http://schemas.microsoft.com/office/drawing/2014/main" id="{A130F112-2865-4F19-81F3-BA5480BE3C6C}"/>
              </a:ext>
            </a:extLst>
          </p:cNvPr>
          <p:cNvCxnSpPr>
            <a:cxnSpLocks/>
          </p:cNvCxnSpPr>
          <p:nvPr/>
        </p:nvCxnSpPr>
        <p:spPr>
          <a:xfrm>
            <a:off x="6644935" y="2820325"/>
            <a:ext cx="1343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3B54FF1F-9984-494D-B383-05B63B586E94}"/>
              </a:ext>
            </a:extLst>
          </p:cNvPr>
          <p:cNvSpPr txBox="1"/>
          <p:nvPr/>
        </p:nvSpPr>
        <p:spPr>
          <a:xfrm>
            <a:off x="7607149" y="1234365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,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FDF001CF-D259-45AB-9AC4-56ED5F405F0A}"/>
              </a:ext>
            </a:extLst>
          </p:cNvPr>
          <p:cNvSpPr txBox="1"/>
          <p:nvPr/>
        </p:nvSpPr>
        <p:spPr>
          <a:xfrm>
            <a:off x="7711174" y="1253234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3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86BB8E80-E35C-40F9-A827-2A71B6189A9F}"/>
              </a:ext>
            </a:extLst>
          </p:cNvPr>
          <p:cNvSpPr txBox="1"/>
          <p:nvPr/>
        </p:nvSpPr>
        <p:spPr>
          <a:xfrm>
            <a:off x="6420385" y="2253507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-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E92F0124-4CEF-4879-953A-CF5A8B619884}"/>
              </a:ext>
            </a:extLst>
          </p:cNvPr>
          <p:cNvSpPr txBox="1"/>
          <p:nvPr/>
        </p:nvSpPr>
        <p:spPr>
          <a:xfrm>
            <a:off x="7716360" y="4600583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0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D6AE700B-FFA7-40B1-B762-97E6ED151A53}"/>
              </a:ext>
            </a:extLst>
          </p:cNvPr>
          <p:cNvSpPr txBox="1"/>
          <p:nvPr/>
        </p:nvSpPr>
        <p:spPr>
          <a:xfrm>
            <a:off x="7039992" y="3115445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-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381F47FD-C4E6-4338-82FF-E07A5BAD5175}"/>
              </a:ext>
            </a:extLst>
          </p:cNvPr>
          <p:cNvSpPr txBox="1"/>
          <p:nvPr/>
        </p:nvSpPr>
        <p:spPr>
          <a:xfrm>
            <a:off x="7439487" y="4112924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37409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6" grpId="0"/>
      <p:bldP spid="17" grpId="0"/>
      <p:bldP spid="18" grpId="0"/>
      <p:bldP spid="21" grpId="0"/>
      <p:bldP spid="22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DD1CB34B-8286-4A21-861A-ECA4610A1948}"/>
              </a:ext>
            </a:extLst>
          </p:cNvPr>
          <p:cNvSpPr/>
          <p:nvPr/>
        </p:nvSpPr>
        <p:spPr>
          <a:xfrm>
            <a:off x="1021224" y="1193592"/>
            <a:ext cx="4168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/>
              <a:t>21,25: 0,5 = 212,5 : 5</a:t>
            </a:r>
          </a:p>
        </p:txBody>
      </p:sp>
      <p:sp>
        <p:nvSpPr>
          <p:cNvPr id="5" name="Strzałka: zakrzywiona w dół 4">
            <a:extLst>
              <a:ext uri="{FF2B5EF4-FFF2-40B4-BE49-F238E27FC236}">
                <a16:creationId xmlns:a16="http://schemas.microsoft.com/office/drawing/2014/main" id="{37286A81-E9ED-4064-8B86-9444F47941D1}"/>
              </a:ext>
            </a:extLst>
          </p:cNvPr>
          <p:cNvSpPr/>
          <p:nvPr/>
        </p:nvSpPr>
        <p:spPr>
          <a:xfrm flipV="1">
            <a:off x="1571348" y="1778366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" name="Strzałka: zakrzywiona w dół 5">
            <a:extLst>
              <a:ext uri="{FF2B5EF4-FFF2-40B4-BE49-F238E27FC236}">
                <a16:creationId xmlns:a16="http://schemas.microsoft.com/office/drawing/2014/main" id="{47633B81-9FF1-4926-A413-E7A9492B6988}"/>
              </a:ext>
            </a:extLst>
          </p:cNvPr>
          <p:cNvSpPr/>
          <p:nvPr/>
        </p:nvSpPr>
        <p:spPr>
          <a:xfrm flipV="1">
            <a:off x="2638712" y="1754628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700C8CC7-C297-408F-93E7-DCEE8E41EBA4}"/>
              </a:ext>
            </a:extLst>
          </p:cNvPr>
          <p:cNvSpPr/>
          <p:nvPr/>
        </p:nvSpPr>
        <p:spPr>
          <a:xfrm>
            <a:off x="6667130" y="1124180"/>
            <a:ext cx="25778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4000" dirty="0"/>
          </a:p>
          <a:p>
            <a:r>
              <a:rPr lang="pl-PL" sz="4000" dirty="0"/>
              <a:t>21</a:t>
            </a:r>
            <a:r>
              <a:rPr lang="pl-PL" sz="4000" dirty="0">
                <a:solidFill>
                  <a:srgbClr val="FF0000"/>
                </a:solidFill>
              </a:rPr>
              <a:t>2</a:t>
            </a:r>
            <a:r>
              <a:rPr lang="pl-PL" sz="4000" dirty="0"/>
              <a:t>,</a:t>
            </a:r>
            <a:r>
              <a:rPr lang="pl-PL" sz="4000" dirty="0">
                <a:solidFill>
                  <a:srgbClr val="00B0F0"/>
                </a:solidFill>
              </a:rPr>
              <a:t>5</a:t>
            </a:r>
            <a:r>
              <a:rPr lang="pl-PL" sz="4000" dirty="0"/>
              <a:t>:5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1F18662F-D48B-40CA-9E0B-CC1B30515446}"/>
              </a:ext>
            </a:extLst>
          </p:cNvPr>
          <p:cNvCxnSpPr>
            <a:cxnSpLocks/>
          </p:cNvCxnSpPr>
          <p:nvPr/>
        </p:nvCxnSpPr>
        <p:spPr>
          <a:xfrm>
            <a:off x="6667130" y="1782350"/>
            <a:ext cx="16246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355E601-091E-477B-91D7-BA79A43C88ED}"/>
              </a:ext>
            </a:extLst>
          </p:cNvPr>
          <p:cNvSpPr txBox="1"/>
          <p:nvPr/>
        </p:nvSpPr>
        <p:spPr>
          <a:xfrm>
            <a:off x="6945108" y="1234365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4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A954C5E-94A1-43E9-A369-49686D4D64B5}"/>
              </a:ext>
            </a:extLst>
          </p:cNvPr>
          <p:cNvSpPr txBox="1"/>
          <p:nvPr/>
        </p:nvSpPr>
        <p:spPr>
          <a:xfrm>
            <a:off x="6681552" y="2253507"/>
            <a:ext cx="926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20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E9F5C9BA-5511-416D-A651-01E72D621ABE}"/>
              </a:ext>
            </a:extLst>
          </p:cNvPr>
          <p:cNvSpPr txBox="1"/>
          <p:nvPr/>
        </p:nvSpPr>
        <p:spPr>
          <a:xfrm>
            <a:off x="7286678" y="2711504"/>
            <a:ext cx="399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2EB67108-B6A3-49DA-84AB-F089E745F2DE}"/>
              </a:ext>
            </a:extLst>
          </p:cNvPr>
          <p:cNvSpPr txBox="1"/>
          <p:nvPr/>
        </p:nvSpPr>
        <p:spPr>
          <a:xfrm>
            <a:off x="7268761" y="1253234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2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98BA8595-4CAB-4118-8150-A43621BCFBFA}"/>
              </a:ext>
            </a:extLst>
          </p:cNvPr>
          <p:cNvSpPr txBox="1"/>
          <p:nvPr/>
        </p:nvSpPr>
        <p:spPr>
          <a:xfrm>
            <a:off x="7686172" y="3712146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solidFill>
                  <a:srgbClr val="00B0F0"/>
                </a:solidFill>
              </a:rPr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Prostokąt 18">
                <a:extLst>
                  <a:ext uri="{FF2B5EF4-FFF2-40B4-BE49-F238E27FC236}">
                    <a16:creationId xmlns:a16="http://schemas.microsoft.com/office/drawing/2014/main" id="{7726083C-C79B-445E-A001-B76D5BD521F3}"/>
                  </a:ext>
                </a:extLst>
              </p:cNvPr>
              <p:cNvSpPr/>
              <p:nvPr/>
            </p:nvSpPr>
            <p:spPr>
              <a:xfrm>
                <a:off x="2544014" y="920112"/>
                <a:ext cx="6351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pl-PL" dirty="0">
                    <a:solidFill>
                      <a:srgbClr val="FF0000"/>
                    </a:solidFill>
                  </a:rPr>
                  <a:t> 10 </a:t>
                </a:r>
              </a:p>
            </p:txBody>
          </p:sp>
        </mc:Choice>
        <mc:Fallback>
          <p:sp>
            <p:nvSpPr>
              <p:cNvPr id="19" name="Prostokąt 18">
                <a:extLst>
                  <a:ext uri="{FF2B5EF4-FFF2-40B4-BE49-F238E27FC236}">
                    <a16:creationId xmlns:a16="http://schemas.microsoft.com/office/drawing/2014/main" id="{7726083C-C79B-445E-A001-B76D5BD521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014" y="920112"/>
                <a:ext cx="635110" cy="369332"/>
              </a:xfrm>
              <a:prstGeom prst="rect">
                <a:avLst/>
              </a:prstGeom>
              <a:blipFill>
                <a:blip r:embed="rId2"/>
                <a:stretch>
                  <a:fillRect t="-8197" r="-6667" b="-2623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Prostokąt 19">
                <a:extLst>
                  <a:ext uri="{FF2B5EF4-FFF2-40B4-BE49-F238E27FC236}">
                    <a16:creationId xmlns:a16="http://schemas.microsoft.com/office/drawing/2014/main" id="{388F102C-6D78-424F-9B8E-9245F552DB4D}"/>
                  </a:ext>
                </a:extLst>
              </p:cNvPr>
              <p:cNvSpPr/>
              <p:nvPr/>
            </p:nvSpPr>
            <p:spPr>
              <a:xfrm>
                <a:off x="1691757" y="928966"/>
                <a:ext cx="6351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pl-PL" dirty="0">
                    <a:solidFill>
                      <a:srgbClr val="FF0000"/>
                    </a:solidFill>
                  </a:rPr>
                  <a:t> 10 </a:t>
                </a:r>
              </a:p>
            </p:txBody>
          </p:sp>
        </mc:Choice>
        <mc:Fallback>
          <p:sp>
            <p:nvSpPr>
              <p:cNvPr id="20" name="Prostokąt 19">
                <a:extLst>
                  <a:ext uri="{FF2B5EF4-FFF2-40B4-BE49-F238E27FC236}">
                    <a16:creationId xmlns:a16="http://schemas.microsoft.com/office/drawing/2014/main" id="{388F102C-6D78-424F-9B8E-9245F552DB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757" y="928966"/>
                <a:ext cx="635110" cy="369332"/>
              </a:xfrm>
              <a:prstGeom prst="rect">
                <a:avLst/>
              </a:prstGeom>
              <a:blipFill>
                <a:blip r:embed="rId3"/>
                <a:stretch>
                  <a:fillRect t="-6557" r="-6731" b="-2623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pole tekstowe 20">
            <a:extLst>
              <a:ext uri="{FF2B5EF4-FFF2-40B4-BE49-F238E27FC236}">
                <a16:creationId xmlns:a16="http://schemas.microsoft.com/office/drawing/2014/main" id="{3D44AD42-EA30-4599-8EEB-597B6DAEE811}"/>
              </a:ext>
            </a:extLst>
          </p:cNvPr>
          <p:cNvSpPr txBox="1"/>
          <p:nvPr/>
        </p:nvSpPr>
        <p:spPr>
          <a:xfrm>
            <a:off x="7007906" y="3142195"/>
            <a:ext cx="798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10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E9B223EB-5B39-450B-9769-8A6F5E225C2E}"/>
              </a:ext>
            </a:extLst>
          </p:cNvPr>
          <p:cNvSpPr txBox="1"/>
          <p:nvPr/>
        </p:nvSpPr>
        <p:spPr>
          <a:xfrm>
            <a:off x="7394735" y="4145782"/>
            <a:ext cx="982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25</a:t>
            </a:r>
          </a:p>
        </p:txBody>
      </p: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A1FE0A42-A2C6-486F-B86D-2B96EE4A33B0}"/>
              </a:ext>
            </a:extLst>
          </p:cNvPr>
          <p:cNvCxnSpPr>
            <a:cxnSpLocks/>
          </p:cNvCxnSpPr>
          <p:nvPr/>
        </p:nvCxnSpPr>
        <p:spPr>
          <a:xfrm>
            <a:off x="7163678" y="3712146"/>
            <a:ext cx="10449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>
            <a:extLst>
              <a:ext uri="{FF2B5EF4-FFF2-40B4-BE49-F238E27FC236}">
                <a16:creationId xmlns:a16="http://schemas.microsoft.com/office/drawing/2014/main" id="{AA8D7474-B340-470C-ABBC-C8C2A6C6C37F}"/>
              </a:ext>
            </a:extLst>
          </p:cNvPr>
          <p:cNvCxnSpPr>
            <a:cxnSpLocks/>
          </p:cNvCxnSpPr>
          <p:nvPr/>
        </p:nvCxnSpPr>
        <p:spPr>
          <a:xfrm>
            <a:off x="7516612" y="4671724"/>
            <a:ext cx="775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>
            <a:extLst>
              <a:ext uri="{FF2B5EF4-FFF2-40B4-BE49-F238E27FC236}">
                <a16:creationId xmlns:a16="http://schemas.microsoft.com/office/drawing/2014/main" id="{A130F112-2865-4F19-81F3-BA5480BE3C6C}"/>
              </a:ext>
            </a:extLst>
          </p:cNvPr>
          <p:cNvCxnSpPr>
            <a:cxnSpLocks/>
          </p:cNvCxnSpPr>
          <p:nvPr/>
        </p:nvCxnSpPr>
        <p:spPr>
          <a:xfrm>
            <a:off x="6644935" y="2820325"/>
            <a:ext cx="1343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3B54FF1F-9984-494D-B383-05B63B586E94}"/>
              </a:ext>
            </a:extLst>
          </p:cNvPr>
          <p:cNvSpPr txBox="1"/>
          <p:nvPr/>
        </p:nvSpPr>
        <p:spPr>
          <a:xfrm>
            <a:off x="7607149" y="1234365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,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FDF001CF-D259-45AB-9AC4-56ED5F405F0A}"/>
              </a:ext>
            </a:extLst>
          </p:cNvPr>
          <p:cNvSpPr txBox="1"/>
          <p:nvPr/>
        </p:nvSpPr>
        <p:spPr>
          <a:xfrm>
            <a:off x="7711174" y="1253234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5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86BB8E80-E35C-40F9-A827-2A71B6189A9F}"/>
              </a:ext>
            </a:extLst>
          </p:cNvPr>
          <p:cNvSpPr txBox="1"/>
          <p:nvPr/>
        </p:nvSpPr>
        <p:spPr>
          <a:xfrm>
            <a:off x="6420385" y="2253507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-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E92F0124-4CEF-4879-953A-CF5A8B619884}"/>
              </a:ext>
            </a:extLst>
          </p:cNvPr>
          <p:cNvSpPr txBox="1"/>
          <p:nvPr/>
        </p:nvSpPr>
        <p:spPr>
          <a:xfrm>
            <a:off x="7716360" y="4600583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0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D6AE700B-FFA7-40B1-B762-97E6ED151A53}"/>
              </a:ext>
            </a:extLst>
          </p:cNvPr>
          <p:cNvSpPr txBox="1"/>
          <p:nvPr/>
        </p:nvSpPr>
        <p:spPr>
          <a:xfrm>
            <a:off x="6795871" y="3090630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-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381F47FD-C4E6-4338-82FF-E07A5BAD5175}"/>
              </a:ext>
            </a:extLst>
          </p:cNvPr>
          <p:cNvSpPr txBox="1"/>
          <p:nvPr/>
        </p:nvSpPr>
        <p:spPr>
          <a:xfrm>
            <a:off x="7130091" y="4123000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-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170C26CC-799B-42F8-8741-56B8D377FA98}"/>
              </a:ext>
            </a:extLst>
          </p:cNvPr>
          <p:cNvSpPr txBox="1"/>
          <p:nvPr/>
        </p:nvSpPr>
        <p:spPr>
          <a:xfrm>
            <a:off x="6984056" y="2705910"/>
            <a:ext cx="399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1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CDA62062-6D5E-4025-9C92-A60043EECF0C}"/>
              </a:ext>
            </a:extLst>
          </p:cNvPr>
          <p:cNvSpPr txBox="1"/>
          <p:nvPr/>
        </p:nvSpPr>
        <p:spPr>
          <a:xfrm>
            <a:off x="7348176" y="3692309"/>
            <a:ext cx="399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166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6" grpId="0"/>
      <p:bldP spid="17" grpId="0"/>
      <p:bldP spid="18" grpId="0"/>
      <p:bldP spid="21" grpId="0"/>
      <p:bldP spid="22" grpId="0"/>
      <p:bldP spid="30" grpId="0"/>
      <p:bldP spid="31" grpId="0"/>
      <p:bldP spid="32" grpId="0"/>
      <p:bldP spid="33" grpId="0"/>
      <p:bldP spid="34" grpId="0"/>
      <p:bldP spid="3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ShapesVTI">
  <a:themeElements>
    <a:clrScheme name="AnalogousFromDarkSeedLeftStep">
      <a:dk1>
        <a:srgbClr val="000000"/>
      </a:dk1>
      <a:lt1>
        <a:srgbClr val="FFFFFF"/>
      </a:lt1>
      <a:dk2>
        <a:srgbClr val="2D3920"/>
      </a:dk2>
      <a:lt2>
        <a:srgbClr val="E8E2E3"/>
      </a:lt2>
      <a:accent1>
        <a:srgbClr val="2CB4A7"/>
      </a:accent1>
      <a:accent2>
        <a:srgbClr val="20B66A"/>
      </a:accent2>
      <a:accent3>
        <a:srgbClr val="2DB837"/>
      </a:accent3>
      <a:accent4>
        <a:srgbClr val="53B620"/>
      </a:accent4>
      <a:accent5>
        <a:srgbClr val="8CAB2A"/>
      </a:accent5>
      <a:accent6>
        <a:srgbClr val="B99F21"/>
      </a:accent6>
      <a:hlink>
        <a:srgbClr val="658B2E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117</Words>
  <Application>Microsoft Office PowerPoint</Application>
  <PresentationFormat>Panoramiczny</PresentationFormat>
  <Paragraphs>56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Calibri</vt:lpstr>
      <vt:lpstr>Cambria Math</vt:lpstr>
      <vt:lpstr>Tw Cen MT</vt:lpstr>
      <vt:lpstr>ShapesVTI</vt:lpstr>
      <vt:lpstr>Temat:   Dzielenie ułamków dziesiętnych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Temat:   Dzielenie ułamków dziesiętnych</dc:title>
  <dc:creator>Ewa Nowacka</dc:creator>
  <cp:lastModifiedBy>Ewa Nowacka</cp:lastModifiedBy>
  <cp:revision>7</cp:revision>
  <dcterms:created xsi:type="dcterms:W3CDTF">2020-04-29T19:54:00Z</dcterms:created>
  <dcterms:modified xsi:type="dcterms:W3CDTF">2020-04-29T20:53:34Z</dcterms:modified>
</cp:coreProperties>
</file>